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81" r:id="rId3"/>
    <p:sldId id="284" r:id="rId4"/>
    <p:sldId id="256" r:id="rId5"/>
    <p:sldId id="285" r:id="rId6"/>
    <p:sldId id="286" r:id="rId7"/>
    <p:sldId id="262" r:id="rId8"/>
    <p:sldId id="270" r:id="rId9"/>
    <p:sldId id="260" r:id="rId10"/>
    <p:sldId id="282" r:id="rId11"/>
    <p:sldId id="257" r:id="rId12"/>
    <p:sldId id="258" r:id="rId13"/>
    <p:sldId id="283" r:id="rId14"/>
    <p:sldId id="266" r:id="rId15"/>
    <p:sldId id="267" r:id="rId16"/>
    <p:sldId id="268" r:id="rId17"/>
    <p:sldId id="275" r:id="rId18"/>
    <p:sldId id="274" r:id="rId19"/>
    <p:sldId id="273" r:id="rId20"/>
    <p:sldId id="259" r:id="rId21"/>
    <p:sldId id="263" r:id="rId22"/>
    <p:sldId id="269" r:id="rId23"/>
    <p:sldId id="276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96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4D6C4-F3AD-47D2-8173-25C0CA00239F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0681C-1459-4D18-9408-25F521F57A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4D6C4-F3AD-47D2-8173-25C0CA00239F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0681C-1459-4D18-9408-25F521F57A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4D6C4-F3AD-47D2-8173-25C0CA00239F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0681C-1459-4D18-9408-25F521F57A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4D6C4-F3AD-47D2-8173-25C0CA00239F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0681C-1459-4D18-9408-25F521F57A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4D6C4-F3AD-47D2-8173-25C0CA00239F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0681C-1459-4D18-9408-25F521F57A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4D6C4-F3AD-47D2-8173-25C0CA00239F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0681C-1459-4D18-9408-25F521F57A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4D6C4-F3AD-47D2-8173-25C0CA00239F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0681C-1459-4D18-9408-25F521F57A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4D6C4-F3AD-47D2-8173-25C0CA00239F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0681C-1459-4D18-9408-25F521F57A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4D6C4-F3AD-47D2-8173-25C0CA00239F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0681C-1459-4D18-9408-25F521F57A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4D6C4-F3AD-47D2-8173-25C0CA00239F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0681C-1459-4D18-9408-25F521F57A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4D6C4-F3AD-47D2-8173-25C0CA00239F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0681C-1459-4D18-9408-25F521F57A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14D6C4-F3AD-47D2-8173-25C0CA00239F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D0681C-1459-4D18-9408-25F521F57A8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332657"/>
            <a:ext cx="8496944" cy="568863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12.09.2020 года в гимназии прошёл День здоровья, посвящённый 100-летию ТАССР.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Обучающиеся 8-11 классов пробежали традиционную дистанцию-500 метров.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>
                <a:solidFill>
                  <a:srgbClr val="002060"/>
                </a:solidFill>
              </a:rPr>
              <a:t>С</a:t>
            </a:r>
            <a:r>
              <a:rPr lang="ru-RU" sz="3200" b="1" dirty="0" smtClean="0">
                <a:solidFill>
                  <a:srgbClr val="002060"/>
                </a:solidFill>
              </a:rPr>
              <a:t>реди обучающихся 6-7 классов разгорелась нешуточная борьба в легкоатлетической эстафете.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 А 2-5 классы померялись ловкостью, скоростью и задором в соревнованиях «Весёлые старты»!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371600" y="5638800"/>
            <a:ext cx="1688232" cy="526504"/>
          </a:xfrm>
        </p:spPr>
        <p:txBody>
          <a:bodyPr>
            <a:normAutofit fontScale="92500" lnSpcReduction="1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47197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600" b="1" dirty="0" smtClean="0">
                <a:solidFill>
                  <a:srgbClr val="002060"/>
                </a:solidFill>
              </a:rPr>
              <a:t>Легкоатлетическая эстафета</a:t>
            </a:r>
          </a:p>
          <a:p>
            <a:pPr marL="0" indent="0" algn="ctr">
              <a:buNone/>
            </a:pPr>
            <a:r>
              <a:rPr lang="ru-RU" sz="6600" b="1" dirty="0" smtClean="0">
                <a:solidFill>
                  <a:srgbClr val="002060"/>
                </a:solidFill>
              </a:rPr>
              <a:t>6-7 классы</a:t>
            </a:r>
            <a:endParaRPr lang="ru-RU" sz="6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3594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F:\DCIM\104_FUJI\IMG_70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893" y="548680"/>
            <a:ext cx="8258213" cy="5505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MISHA\Desktop\Спортивный день\IMG_639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1" y="980728"/>
            <a:ext cx="7344818" cy="489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600" b="1" dirty="0" smtClean="0">
                <a:solidFill>
                  <a:srgbClr val="002060"/>
                </a:solidFill>
              </a:rPr>
              <a:t>Кросс</a:t>
            </a:r>
          </a:p>
          <a:p>
            <a:pPr marL="0" indent="0" algn="ctr">
              <a:buNone/>
            </a:pPr>
            <a:r>
              <a:rPr lang="ru-RU" sz="6600" b="1" dirty="0" smtClean="0">
                <a:solidFill>
                  <a:srgbClr val="002060"/>
                </a:solidFill>
              </a:rPr>
              <a:t>8-11 классы</a:t>
            </a:r>
            <a:endParaRPr lang="ru-RU" sz="6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5101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MISHA\Desktop\IMG_625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6056" y="1000108"/>
            <a:ext cx="7689083" cy="51260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MISHA\Desktop\IMG_624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8860" y="953262"/>
            <a:ext cx="7759353" cy="51729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MISHA\Desktop\IMG_64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6017" y="1024700"/>
            <a:ext cx="7652197" cy="51014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C:\Users\MISHA\Desktop\IMG_645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000108"/>
            <a:ext cx="7796240" cy="51974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C:\Users\MISHA\Desktop\IMG_634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8860" y="858012"/>
            <a:ext cx="7902229" cy="52681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MISHA\Desktop\IMG_63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1703" y="786572"/>
            <a:ext cx="8009387" cy="53395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600" b="1" dirty="0" smtClean="0">
                <a:solidFill>
                  <a:srgbClr val="002060"/>
                </a:solidFill>
              </a:rPr>
              <a:t>«Весёлые старты»</a:t>
            </a:r>
          </a:p>
          <a:p>
            <a:pPr marL="0" indent="0" algn="ctr">
              <a:buNone/>
            </a:pPr>
            <a:r>
              <a:rPr lang="ru-RU" sz="6600" b="1" dirty="0" smtClean="0">
                <a:solidFill>
                  <a:srgbClr val="002060"/>
                </a:solidFill>
              </a:rPr>
              <a:t>2-5 классы</a:t>
            </a:r>
            <a:endParaRPr lang="ru-RU" sz="6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46293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MISHA\Desktop\Спортивный день\IMG_617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692696"/>
            <a:ext cx="7856778" cy="52378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MISHA\Desktop\IMG_65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7527" y="1357298"/>
            <a:ext cx="7153298" cy="47688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878814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MISHA\Desktop\IMG_649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785794"/>
            <a:ext cx="8009387" cy="53395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MISHA\Desktop\IMG_640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3174" y="1000108"/>
            <a:ext cx="7689083" cy="51260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C:\Users\MISHA\Desktop\IMG_65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8860" y="857232"/>
            <a:ext cx="7903397" cy="52689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17422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Picture 2" descr="F:\DCIM\104_FUJI\IMG_687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214422"/>
            <a:ext cx="6788945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C:\Users\MISHA\Desktop\IMG_66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8860" y="857232"/>
            <a:ext cx="7903397" cy="52689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21436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C:\Users\MISHA\Desktop\IMG_663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8860" y="858012"/>
            <a:ext cx="7902229" cy="52681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16145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F:\DCIM\104_FUJI\IMG_662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7488" y="1428736"/>
            <a:ext cx="7046141" cy="46974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60221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MISHA\Desktop\IMG_658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928670"/>
            <a:ext cx="7866511" cy="52443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DCIM\104_FUJI\IMG_689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928670"/>
            <a:ext cx="7796240" cy="5197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827770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25</Words>
  <Application>Microsoft Office PowerPoint</Application>
  <PresentationFormat>Экран (4:3)</PresentationFormat>
  <Paragraphs>7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12.09.2020 года в гимназии прошёл День здоровья, посвящённый 100-летию ТАССР. Обучающиеся 8-11 классов пробежали традиционную дистанцию-500 метров. Среди обучающихся 6-7 классов разгорелась нешуточная борьба в легкоатлетической эстафете.  А 2-5 классы померялись ловкостью, скоростью и задором в соревнованиях «Весёлые старты»!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MultiDVD Team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MISHA</dc:creator>
  <cp:lastModifiedBy>Орги2</cp:lastModifiedBy>
  <cp:revision>9</cp:revision>
  <dcterms:created xsi:type="dcterms:W3CDTF">2020-09-14T18:54:26Z</dcterms:created>
  <dcterms:modified xsi:type="dcterms:W3CDTF">2020-09-16T07:03:21Z</dcterms:modified>
</cp:coreProperties>
</file>